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9" r:id="rId3"/>
    <p:sldId id="270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71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media" Target="../media/media3.mp4"/><Relationship Id="rId7" Type="http://schemas.openxmlformats.org/officeDocument/2006/relationships/image" Target="../media/image4.jpeg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4.mp3"/><Relationship Id="rId10" Type="http://schemas.openxmlformats.org/officeDocument/2006/relationships/image" Target="../media/image23.png"/><Relationship Id="rId4" Type="http://schemas.microsoft.com/office/2007/relationships/media" Target="../media/media4.mp3"/><Relationship Id="rId9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Kết quả hình ảnh cho hinh nen don gi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15595"/>
            <a:ext cx="9144000" cy="6883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534570" y="253306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6" name="WordArt 4"/>
          <p:cNvSpPr>
            <a:spLocks noChangeArrowheads="1" noChangeShapeType="1" noTextEdit="1"/>
          </p:cNvSpPr>
          <p:nvPr/>
        </p:nvSpPr>
        <p:spPr bwMode="auto">
          <a:xfrm>
            <a:off x="410370" y="1009063"/>
            <a:ext cx="8323263" cy="3189753"/>
          </a:xfrm>
          <a:prstGeom prst="rect">
            <a:avLst/>
          </a:prstGeom>
        </p:spPr>
        <p:txBody>
          <a:bodyPr spcFirstLastPara="1" wrap="none" numCol="1" fromWordArt="1">
            <a:prstTxWarp prst="textArchUp">
              <a:avLst>
                <a:gd name="adj" fmla="val 10800004"/>
              </a:avLst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600" kern="10" dirty="0">
              <a:ln w="9525">
                <a:solidFill>
                  <a:srgbClr val="CC99FF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7" name="Picture 6" descr="C:\Users\Welcome\Downloads\LOGO_fina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5357" y="1195622"/>
            <a:ext cx="1679828" cy="1522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8"/>
          <p:cNvSpPr txBox="1"/>
          <p:nvPr/>
        </p:nvSpPr>
        <p:spPr>
          <a:xfrm>
            <a:off x="1996861" y="2902395"/>
            <a:ext cx="54280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Giờ học: Nhận biết tập nói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3188449" y="5640053"/>
            <a:ext cx="27671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Năm học 2018-2019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Mau-Hoa-beat-Mam-non.mp3">
            <a:hlinkClick r:id="" action="ppaction://media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970" y="6663996"/>
            <a:ext cx="609600" cy="609600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1475806" y="1253"/>
            <a:ext cx="62780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2000" dirty="0" smtClean="0">
                <a:latin typeface="+mj-lt"/>
              </a:rPr>
              <a:t>PHÒNG GIÁO DỤC VÀ ĐÀO TẠO QUẬN LONG BIÊN</a:t>
            </a:r>
            <a:endParaRPr lang="en-US" sz="2000" dirty="0">
              <a:latin typeface="+mj-lt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2329249" y="613110"/>
            <a:ext cx="44491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2000" b="1" dirty="0" smtClean="0">
                <a:latin typeface="+mj-lt"/>
              </a:rPr>
              <a:t>TRƯỜNG MẦM NON GIA THƯỢNG</a:t>
            </a:r>
            <a:endParaRPr lang="en-US" sz="2000" b="1" dirty="0">
              <a:latin typeface="+mj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530116" y="3576071"/>
            <a:ext cx="5223755" cy="48750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Đề tài: Ngày Mẹ Và Cô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2512087" y="4036966"/>
            <a:ext cx="40261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Giáo viên: Hoàng Thị Thúy An</a:t>
            </a:r>
            <a:endParaRPr lang="en-US" sz="2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2684662" y="4505023"/>
            <a:ext cx="38603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Lứa tuổi: Nhà trẻ 24-36 tháng</a:t>
            </a:r>
          </a:p>
          <a:p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Thời gian: 12-15 phút.</a:t>
            </a:r>
            <a:endParaRPr lang="en-US" sz="2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3137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0313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2106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0012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914400"/>
            <a:ext cx="6019800" cy="5105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" y="533400"/>
            <a:ext cx="7429500" cy="5867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04800"/>
            <a:ext cx="79248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249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03238"/>
            <a:ext cx="8229600" cy="140176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 cho trẻ xem video</a:t>
            </a:r>
            <a:r>
              <a:rPr lang="vi-VN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và đàm thoại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</a:t>
            </a:r>
            <a:r>
              <a:rPr lang="vi-VN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ề ngày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8/3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Clip mùng 8 - 3 hay và ý nghĩa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72091.6114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938868" y="2937162"/>
            <a:ext cx="1024468" cy="576263"/>
          </a:xfrm>
          <a:prstGeom prst="rect">
            <a:avLst/>
          </a:prstGeom>
        </p:spPr>
      </p:pic>
      <p:pic>
        <p:nvPicPr>
          <p:cNvPr id="7" name="Hát về em cô giáo mầm non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3">
                  <p14:trim st="18733.1744" end="4162.9358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 flipV="1">
            <a:off x="2271184" y="4633914"/>
            <a:ext cx="692152" cy="519114"/>
          </a:xfrm>
          <a:prstGeom prst="rect">
            <a:avLst/>
          </a:prstGeom>
        </p:spPr>
      </p:pic>
      <p:pic>
        <p:nvPicPr>
          <p:cNvPr id="3" name="Qua8-3-BaoAn_4464f_hq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146302" y="1295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213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7550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5153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audio>
              <p:cMediaNode vol="80000">
                <p:cTn id="21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7000" b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vi-VN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 dạy trẻ nói lời chúc tới mẹ và cô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8638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8229600" cy="1524000"/>
          </a:xfrm>
        </p:spPr>
        <p:txBody>
          <a:bodyPr/>
          <a:lstStyle/>
          <a:p>
            <a:r>
              <a:rPr lang="vi-VN" dirty="0" smtClean="0">
                <a:solidFill>
                  <a:srgbClr val="FF0000"/>
                </a:solidFill>
              </a:rPr>
              <a:t>Kết thúc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2895600"/>
            <a:ext cx="8229600" cy="3230563"/>
          </a:xfrm>
        </p:spPr>
        <p:txBody>
          <a:bodyPr/>
          <a:lstStyle/>
          <a:p>
            <a:pPr marL="0" indent="0" algn="ctr">
              <a:buNone/>
            </a:pPr>
            <a:r>
              <a:rPr lang="vi-VN" dirty="0" smtClean="0">
                <a:solidFill>
                  <a:srgbClr val="FF0000"/>
                </a:solidFill>
                <a:latin typeface="+mj-lt"/>
              </a:rPr>
              <a:t>Cô tuyên dương , khen ngợi trẻ</a:t>
            </a:r>
            <a:endParaRPr lang="en-US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5633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61110" y="46038"/>
            <a:ext cx="8229600" cy="1143000"/>
          </a:xfrm>
        </p:spPr>
        <p:txBody>
          <a:bodyPr/>
          <a:lstStyle/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61110" y="1371600"/>
            <a:ext cx="8229600" cy="4525963"/>
          </a:xfrm>
        </p:spPr>
        <p:txBody>
          <a:bodyPr/>
          <a:lstStyle/>
          <a:p>
            <a:endParaRPr lang="en-US">
              <a:solidFill>
                <a:srgbClr val="FF0000"/>
              </a:solidFill>
            </a:endParaRPr>
          </a:p>
        </p:txBody>
      </p:sp>
      <p:pic>
        <p:nvPicPr>
          <p:cNvPr id="6" name="Picture 2" descr="C:\Users\Administrator\Desktop\hoa anh pp\images (1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400" y="0"/>
            <a:ext cx="91963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2870910" y="228600"/>
            <a:ext cx="421782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Mục đích- yêu cầu</a:t>
            </a:r>
          </a:p>
        </p:txBody>
      </p:sp>
      <p:sp>
        <p:nvSpPr>
          <p:cNvPr id="8" name="Rectangle 7"/>
          <p:cNvSpPr/>
          <p:nvPr/>
        </p:nvSpPr>
        <p:spPr>
          <a:xfrm>
            <a:off x="1270710" y="1247237"/>
            <a:ext cx="6934200" cy="39446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spcBef>
                <a:spcPts val="600"/>
              </a:spcBef>
              <a:buFont typeface="Arial" charset="0"/>
              <a:buChar char="•"/>
            </a:pPr>
            <a:r>
              <a:rPr lang="pt-BR" sz="2400" b="1" dirty="0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Kiến </a:t>
            </a:r>
            <a:r>
              <a:rPr lang="pt-BR" sz="24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thức</a:t>
            </a:r>
            <a:r>
              <a:rPr lang="pt-BR" sz="2400" b="1" dirty="0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:</a:t>
            </a:r>
          </a:p>
          <a:p>
            <a:pPr lvl="0">
              <a:lnSpc>
                <a:spcPct val="107000"/>
              </a:lnSpc>
              <a:spcBef>
                <a:spcPts val="600"/>
              </a:spcBef>
            </a:pP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Trẻ 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 tên ngày 8/3 là ngày quốc tế phụ nữ</a:t>
            </a:r>
            <a:endParaRPr lang="en-US" dirty="0">
              <a:solidFill>
                <a:srgbClr val="FF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lvl="0">
              <a:lnSpc>
                <a:spcPct val="107000"/>
              </a:lnSpc>
            </a:pPr>
            <a:r>
              <a:rPr lang="fr-FR" sz="2400" dirty="0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* </a:t>
            </a:r>
            <a:r>
              <a:rPr lang="fr-FR" sz="2400" b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Kỹ năng:</a:t>
            </a:r>
            <a:r>
              <a:rPr lang="fr-FR" sz="2400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endParaRPr lang="en-US" dirty="0">
              <a:solidFill>
                <a:srgbClr val="FF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lvl="0">
              <a:lnSpc>
                <a:spcPct val="107000"/>
              </a:lnSpc>
            </a:pP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Trẻ gọi tên chính xác ngày 8/3</a:t>
            </a:r>
          </a:p>
          <a:p>
            <a:pPr lvl="0">
              <a:lnSpc>
                <a:spcPct val="107000"/>
              </a:lnSpc>
            </a:pP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- Trẻ trả lời to, rõ ràng, không ngọng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lvl="0">
              <a:lnSpc>
                <a:spcPct val="107000"/>
              </a:lnSpc>
            </a:pPr>
            <a:r>
              <a:rPr lang="fr-FR" sz="2400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 </a:t>
            </a:r>
            <a:r>
              <a:rPr lang="fr-FR" sz="2400" b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* Thái độ</a:t>
            </a:r>
            <a:r>
              <a:rPr lang="fr-FR" sz="2400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: </a:t>
            </a:r>
            <a:endParaRPr lang="vi-VN" sz="2400" dirty="0" smtClean="0">
              <a:solidFill>
                <a:srgbClr val="FF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Trẻ ngoan, hứng thú tham gia hoạt 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 học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 cảm ơn các cô, mẹ và bà, những người chăm sóc trẻ</a:t>
            </a:r>
            <a:endParaRPr lang="en-US" dirty="0">
              <a:solidFill>
                <a:srgbClr val="FF0000"/>
              </a:solidFill>
            </a:endParaRPr>
          </a:p>
          <a:p>
            <a:pPr lvl="0">
              <a:lnSpc>
                <a:spcPct val="107000"/>
              </a:lnSpc>
            </a:pPr>
            <a:endParaRPr lang="en-US" dirty="0">
              <a:solidFill>
                <a:srgbClr val="FF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6123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istrator\Desktop\hoa anh pp\images (9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8" y="30915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123209" y="1676400"/>
            <a:ext cx="4953000" cy="3044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Bef>
                <a:spcPts val="600"/>
              </a:spcBef>
            </a:pPr>
            <a:r>
              <a:rPr lang="pt-BR" sz="32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*  Đồ dùng của cô:</a:t>
            </a:r>
            <a:endParaRPr lang="en-US" sz="2400" dirty="0">
              <a:solidFill>
                <a:srgbClr val="FF0000"/>
              </a:solidFill>
              <a:ea typeface="Calibri"/>
              <a:cs typeface="Times New Roman"/>
            </a:endParaRPr>
          </a:p>
          <a:p>
            <a:r>
              <a:rPr lang="pt-BR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Tranh,ảnh về cô giáo và mẹ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pt-BR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Nhạc bài hát “ Quà 8/3” và các bài hát về mẹ và cô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lnSpc>
                <a:spcPct val="107000"/>
              </a:lnSpc>
            </a:pPr>
            <a:endParaRPr lang="en-US" sz="2400" dirty="0">
              <a:solidFill>
                <a:srgbClr val="FF0000"/>
              </a:solidFill>
              <a:ea typeface="Calibri"/>
              <a:cs typeface="Times New Roman"/>
            </a:endParaRPr>
          </a:p>
          <a:p>
            <a:pPr marL="457200" lvl="0" indent="-457200">
              <a:lnSpc>
                <a:spcPct val="107000"/>
              </a:lnSpc>
              <a:buFont typeface="Arial" charset="0"/>
              <a:buChar char="•"/>
            </a:pPr>
            <a:r>
              <a:rPr lang="en-US" sz="32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Đồ </a:t>
            </a:r>
            <a:r>
              <a:rPr lang="en-US" sz="32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dùng của trẻ</a:t>
            </a:r>
            <a:r>
              <a:rPr lang="en-US" sz="32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:</a:t>
            </a:r>
            <a:endParaRPr lang="vi-VN" sz="3200" b="1" dirty="0" smtClean="0">
              <a:solidFill>
                <a:srgbClr val="FF0000"/>
              </a:solidFill>
              <a:latin typeface="Times New Roman"/>
              <a:ea typeface="Times New Roman"/>
              <a:cs typeface="Times New Roman"/>
            </a:endParaRPr>
          </a:p>
          <a:p>
            <a:pPr>
              <a:lnSpc>
                <a:spcPct val="107000"/>
              </a:lnSpc>
            </a:pPr>
            <a:r>
              <a:rPr lang="pt-BR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Trang phục gọn gàng,sạch đẹp</a:t>
            </a:r>
            <a:endParaRPr lang="en-US" sz="2400" dirty="0">
              <a:solidFill>
                <a:srgbClr val="9900CC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95600" y="657577"/>
            <a:ext cx="3200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Chuẩn bị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2766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667000" y="1600200"/>
            <a:ext cx="44467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ỔN ĐỊNH TỔ CHÚC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371600" y="3505200"/>
            <a:ext cx="64187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 và trẻ hát, vận động theo bái hát: Mẹ và Cô 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CoVaMe-BeThanhNgan-556514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80765" y="4953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057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7522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9245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81200" y="457200"/>
            <a:ext cx="4038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 ảnh cô giáo của các bé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8178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2000" r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14800" y="762000"/>
            <a:ext cx="2057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Mẹ của bé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4472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6724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5757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3728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227</Words>
  <Application>Microsoft Office PowerPoint</Application>
  <PresentationFormat>On-screen Show (4:3)</PresentationFormat>
  <Paragraphs>32</Paragraphs>
  <Slides>16</Slides>
  <Notes>0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Cô cho trẻ xem video và đàm thoại về ngày 8/3</vt:lpstr>
      <vt:lpstr>PowerPoint Presentation</vt:lpstr>
      <vt:lpstr>Kết thúc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huy_ctn</cp:lastModifiedBy>
  <cp:revision>9</cp:revision>
  <dcterms:created xsi:type="dcterms:W3CDTF">2006-08-16T00:00:00Z</dcterms:created>
  <dcterms:modified xsi:type="dcterms:W3CDTF">2019-03-27T05:15:32Z</dcterms:modified>
</cp:coreProperties>
</file>